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98" r:id="rId5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600" kern="1200">
        <a:solidFill>
          <a:schemeClr val="tx2"/>
        </a:solidFill>
        <a:latin typeface="HGPｺﾞｼｯｸE" pitchFamily="50" charset="-128"/>
        <a:ea typeface="HGPｺﾞｼｯｸE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600" kern="1200">
        <a:solidFill>
          <a:schemeClr val="tx2"/>
        </a:solidFill>
        <a:latin typeface="HGPｺﾞｼｯｸE" pitchFamily="50" charset="-128"/>
        <a:ea typeface="HGPｺﾞｼｯｸE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600" kern="1200">
        <a:solidFill>
          <a:schemeClr val="tx2"/>
        </a:solidFill>
        <a:latin typeface="HGPｺﾞｼｯｸE" pitchFamily="50" charset="-128"/>
        <a:ea typeface="HGPｺﾞｼｯｸE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600" kern="1200">
        <a:solidFill>
          <a:schemeClr val="tx2"/>
        </a:solidFill>
        <a:latin typeface="HGPｺﾞｼｯｸE" pitchFamily="50" charset="-128"/>
        <a:ea typeface="HGPｺﾞｼｯｸE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600" kern="1200">
        <a:solidFill>
          <a:schemeClr val="tx2"/>
        </a:solidFill>
        <a:latin typeface="HGPｺﾞｼｯｸE" pitchFamily="50" charset="-128"/>
        <a:ea typeface="HGPｺﾞｼｯｸE" pitchFamily="50" charset="-128"/>
        <a:cs typeface="+mn-cs"/>
      </a:defRPr>
    </a:lvl5pPr>
    <a:lvl6pPr marL="2286000" algn="l" defTabSz="914400" rtl="0" eaLnBrk="1" latinLnBrk="0" hangingPunct="1">
      <a:defRPr kumimoji="1" sz="2600" kern="1200">
        <a:solidFill>
          <a:schemeClr val="tx2"/>
        </a:solidFill>
        <a:latin typeface="HGPｺﾞｼｯｸE" pitchFamily="50" charset="-128"/>
        <a:ea typeface="HGPｺﾞｼｯｸE" pitchFamily="50" charset="-128"/>
        <a:cs typeface="+mn-cs"/>
      </a:defRPr>
    </a:lvl6pPr>
    <a:lvl7pPr marL="2743200" algn="l" defTabSz="914400" rtl="0" eaLnBrk="1" latinLnBrk="0" hangingPunct="1">
      <a:defRPr kumimoji="1" sz="2600" kern="1200">
        <a:solidFill>
          <a:schemeClr val="tx2"/>
        </a:solidFill>
        <a:latin typeface="HGPｺﾞｼｯｸE" pitchFamily="50" charset="-128"/>
        <a:ea typeface="HGPｺﾞｼｯｸE" pitchFamily="50" charset="-128"/>
        <a:cs typeface="+mn-cs"/>
      </a:defRPr>
    </a:lvl7pPr>
    <a:lvl8pPr marL="3200400" algn="l" defTabSz="914400" rtl="0" eaLnBrk="1" latinLnBrk="0" hangingPunct="1">
      <a:defRPr kumimoji="1" sz="2600" kern="1200">
        <a:solidFill>
          <a:schemeClr val="tx2"/>
        </a:solidFill>
        <a:latin typeface="HGPｺﾞｼｯｸE" pitchFamily="50" charset="-128"/>
        <a:ea typeface="HGPｺﾞｼｯｸE" pitchFamily="50" charset="-128"/>
        <a:cs typeface="+mn-cs"/>
      </a:defRPr>
    </a:lvl8pPr>
    <a:lvl9pPr marL="3657600" algn="l" defTabSz="914400" rtl="0" eaLnBrk="1" latinLnBrk="0" hangingPunct="1">
      <a:defRPr kumimoji="1" sz="2600" kern="1200">
        <a:solidFill>
          <a:schemeClr val="tx2"/>
        </a:solidFill>
        <a:latin typeface="HGPｺﾞｼｯｸE" pitchFamily="50" charset="-128"/>
        <a:ea typeface="HGPｺﾞｼｯｸE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（株）日立製作所" initials="（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4FF"/>
    <a:srgbClr val="CCECFF"/>
    <a:srgbClr val="3333CC"/>
    <a:srgbClr val="99CCFF"/>
    <a:srgbClr val="6699FF"/>
    <a:srgbClr val="FFFFFF"/>
    <a:srgbClr val="1A1A1A"/>
    <a:srgbClr val="D91B1B"/>
    <a:srgbClr val="C5002A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6761" autoAdjust="0"/>
  </p:normalViewPr>
  <p:slideViewPr>
    <p:cSldViewPr snapToGrid="0">
      <p:cViewPr varScale="1">
        <p:scale>
          <a:sx n="74" d="100"/>
          <a:sy n="74" d="100"/>
        </p:scale>
        <p:origin x="1092" y="72"/>
      </p:cViewPr>
      <p:guideLst>
        <p:guide orient="horz" pos="2160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-2294" y="-96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3" rIns="90744" bIns="45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40" y="2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3" rIns="90744" bIns="4537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37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2601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3" rIns="90744" bIns="4537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37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40" y="9372601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3" rIns="90744" bIns="4537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B697124F-3E07-4B51-93CD-B10126149A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8964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3" rIns="90744" bIns="4537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40" y="2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3" rIns="90744" bIns="4537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7888"/>
            <a:ext cx="493871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3" rIns="90744" bIns="453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2601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3" rIns="90744" bIns="4537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40" y="9372601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4" tIns="45373" rIns="90744" bIns="4537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5F9EB279-B05D-4288-B864-D34B20B14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4035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EDD6E-D72C-4103-8B8E-DFBED86F6E51}" type="slidenum">
              <a:rPr lang="en-US" altLang="ja-JP" smtClean="0">
                <a:latin typeface="Times New Roman" pitchFamily="18" charset="0"/>
              </a:rPr>
              <a:pPr/>
              <a:t>0</a:t>
            </a:fld>
            <a:endParaRPr lang="en-US" altLang="ja-JP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9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5999784" y="6599238"/>
            <a:ext cx="2693366" cy="2169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en-US" altLang="ja-JP" sz="9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 Systems, Ltd. 2020. All rights reserved.</a:t>
            </a:r>
          </a:p>
        </p:txBody>
      </p:sp>
      <p:grpSp>
        <p:nvGrpSpPr>
          <p:cNvPr id="4" name="グループ化 32"/>
          <p:cNvGrpSpPr>
            <a:grpSpLocks/>
          </p:cNvGrpSpPr>
          <p:nvPr userDrawn="1"/>
        </p:nvGrpSpPr>
        <p:grpSpPr bwMode="auto">
          <a:xfrm>
            <a:off x="6642100" y="547688"/>
            <a:ext cx="1982788" cy="569912"/>
            <a:chOff x="6642100" y="547566"/>
            <a:chExt cx="1982788" cy="56991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8099425" y="555503"/>
              <a:ext cx="285750" cy="268288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7207250" y="555503"/>
              <a:ext cx="288925" cy="268288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7434263" y="555503"/>
              <a:ext cx="338137" cy="268288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8440738" y="555503"/>
              <a:ext cx="71437" cy="268288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13"/>
            <p:cNvSpPr>
              <a:spLocks/>
            </p:cNvSpPr>
            <p:nvPr/>
          </p:nvSpPr>
          <p:spPr bwMode="auto">
            <a:xfrm>
              <a:off x="6769100" y="555503"/>
              <a:ext cx="285750" cy="268288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7110413" y="555503"/>
              <a:ext cx="71437" cy="268288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7759700" y="547566"/>
              <a:ext cx="303213" cy="28257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6642100" y="898404"/>
              <a:ext cx="65088" cy="169863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6742113" y="947617"/>
              <a:ext cx="133350" cy="120650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6911975" y="949204"/>
              <a:ext cx="90488" cy="120650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24"/>
            <p:cNvSpPr>
              <a:spLocks noEditPoints="1"/>
            </p:cNvSpPr>
            <p:nvPr/>
          </p:nvSpPr>
          <p:spPr bwMode="auto">
            <a:xfrm>
              <a:off x="7018338" y="947617"/>
              <a:ext cx="138112" cy="169862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7178675" y="947617"/>
              <a:ext cx="52388" cy="120650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7196138" y="898404"/>
              <a:ext cx="39687" cy="36513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7261225" y="947617"/>
              <a:ext cx="103188" cy="120650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33"/>
            <p:cNvSpPr>
              <a:spLocks noEditPoints="1"/>
            </p:cNvSpPr>
            <p:nvPr/>
          </p:nvSpPr>
          <p:spPr bwMode="auto">
            <a:xfrm>
              <a:off x="7378700" y="949204"/>
              <a:ext cx="114300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686675" y="893642"/>
              <a:ext cx="133350" cy="174625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38"/>
            <p:cNvSpPr>
              <a:spLocks noEditPoints="1"/>
            </p:cNvSpPr>
            <p:nvPr/>
          </p:nvSpPr>
          <p:spPr bwMode="auto">
            <a:xfrm>
              <a:off x="7850188" y="949204"/>
              <a:ext cx="114300" cy="120650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7583488" y="915867"/>
              <a:ext cx="88900" cy="153987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8045450" y="901579"/>
              <a:ext cx="192088" cy="166688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8267700" y="949204"/>
              <a:ext cx="112713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8535988" y="915867"/>
              <a:ext cx="88900" cy="153987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50"/>
            <p:cNvSpPr>
              <a:spLocks/>
            </p:cNvSpPr>
            <p:nvPr/>
          </p:nvSpPr>
          <p:spPr bwMode="auto">
            <a:xfrm>
              <a:off x="8383588" y="950792"/>
              <a:ext cx="141287" cy="117475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52"/>
            <p:cNvSpPr>
              <a:spLocks/>
            </p:cNvSpPr>
            <p:nvPr/>
          </p:nvSpPr>
          <p:spPr bwMode="auto">
            <a:xfrm>
              <a:off x="8521700" y="868242"/>
              <a:ext cx="76200" cy="47625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" name="グループ化 85"/>
          <p:cNvGrpSpPr>
            <a:grpSpLocks/>
          </p:cNvGrpSpPr>
          <p:nvPr userDrawn="1"/>
        </p:nvGrpSpPr>
        <p:grpSpPr bwMode="auto">
          <a:xfrm>
            <a:off x="312738" y="2747963"/>
            <a:ext cx="8518525" cy="122237"/>
            <a:chOff x="312738" y="2747963"/>
            <a:chExt cx="8518525" cy="122237"/>
          </a:xfrm>
        </p:grpSpPr>
        <p:sp>
          <p:nvSpPr>
            <p:cNvPr id="29" name="正方形/長方形 11"/>
            <p:cNvSpPr>
              <a:spLocks noChangeArrowheads="1"/>
            </p:cNvSpPr>
            <p:nvPr/>
          </p:nvSpPr>
          <p:spPr bwMode="auto">
            <a:xfrm>
              <a:off x="312738" y="2747963"/>
              <a:ext cx="8518525" cy="122237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/>
            </a:p>
          </p:txBody>
        </p:sp>
        <p:sp>
          <p:nvSpPr>
            <p:cNvPr id="30" name="正方形/長方形 87"/>
            <p:cNvSpPr/>
            <p:nvPr/>
          </p:nvSpPr>
          <p:spPr bwMode="auto">
            <a:xfrm>
              <a:off x="312738" y="2747963"/>
              <a:ext cx="1970087" cy="122237"/>
            </a:xfrm>
            <a:prstGeom prst="rect">
              <a:avLst/>
            </a:pr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正方形/長方形 88"/>
            <p:cNvSpPr/>
            <p:nvPr/>
          </p:nvSpPr>
          <p:spPr bwMode="auto">
            <a:xfrm>
              <a:off x="312738" y="2747963"/>
              <a:ext cx="985837" cy="122237"/>
            </a:xfrm>
            <a:prstGeom prst="rect">
              <a:avLst/>
            </a:prstGeom>
            <a:solidFill>
              <a:srgbClr val="B3B3B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2" name="Group 39"/>
          <p:cNvGrpSpPr>
            <a:grpSpLocks/>
          </p:cNvGrpSpPr>
          <p:nvPr userDrawn="1"/>
        </p:nvGrpSpPr>
        <p:grpSpPr bwMode="auto">
          <a:xfrm>
            <a:off x="-17463" y="5683250"/>
            <a:ext cx="2406651" cy="1187450"/>
            <a:chOff x="-11" y="3580"/>
            <a:chExt cx="1516" cy="748"/>
          </a:xfrm>
        </p:grpSpPr>
        <p:sp>
          <p:nvSpPr>
            <p:cNvPr id="33" name="Rectangle 224"/>
            <p:cNvSpPr>
              <a:spLocks noChangeArrowheads="1"/>
            </p:cNvSpPr>
            <p:nvPr userDrawn="1"/>
          </p:nvSpPr>
          <p:spPr bwMode="auto">
            <a:xfrm>
              <a:off x="-11" y="3945"/>
              <a:ext cx="377" cy="383"/>
            </a:xfrm>
            <a:prstGeom prst="rect">
              <a:avLst/>
            </a:prstGeom>
            <a:solidFill>
              <a:srgbClr val="58A618"/>
            </a:solidFill>
            <a:ln>
              <a:noFill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/>
            </a:p>
          </p:txBody>
        </p:sp>
        <p:sp>
          <p:nvSpPr>
            <p:cNvPr id="34" name="Rectangle 225"/>
            <p:cNvSpPr>
              <a:spLocks noChangeArrowheads="1"/>
            </p:cNvSpPr>
            <p:nvPr userDrawn="1"/>
          </p:nvSpPr>
          <p:spPr bwMode="auto">
            <a:xfrm>
              <a:off x="366" y="3764"/>
              <a:ext cx="179" cy="182"/>
            </a:xfrm>
            <a:prstGeom prst="rect">
              <a:avLst/>
            </a:prstGeom>
            <a:solidFill>
              <a:srgbClr val="EAAB00"/>
            </a:solidFill>
            <a:ln>
              <a:noFill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/>
            </a:p>
          </p:txBody>
        </p:sp>
        <p:sp>
          <p:nvSpPr>
            <p:cNvPr id="35" name="Rectangle 226"/>
            <p:cNvSpPr>
              <a:spLocks noChangeArrowheads="1"/>
            </p:cNvSpPr>
            <p:nvPr userDrawn="1"/>
          </p:nvSpPr>
          <p:spPr bwMode="auto">
            <a:xfrm>
              <a:off x="183" y="3580"/>
              <a:ext cx="183" cy="185"/>
            </a:xfrm>
            <a:prstGeom prst="rect">
              <a:avLst/>
            </a:prstGeom>
            <a:solidFill>
              <a:srgbClr val="0098C3"/>
            </a:solidFill>
            <a:ln>
              <a:noFill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/>
            </a:p>
          </p:txBody>
        </p:sp>
        <p:sp>
          <p:nvSpPr>
            <p:cNvPr id="36" name="Rectangle 227"/>
            <p:cNvSpPr>
              <a:spLocks noChangeArrowheads="1"/>
            </p:cNvSpPr>
            <p:nvPr userDrawn="1"/>
          </p:nvSpPr>
          <p:spPr bwMode="auto">
            <a:xfrm>
              <a:off x="546" y="3580"/>
              <a:ext cx="183" cy="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/>
            </a:p>
          </p:txBody>
        </p:sp>
        <p:pic>
          <p:nvPicPr>
            <p:cNvPr id="37" name="Picture 38" descr="humanit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" y="4046"/>
              <a:ext cx="98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6738" y="3153460"/>
            <a:ext cx="4201791" cy="480131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8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604250" y="6545263"/>
            <a:ext cx="488950" cy="304800"/>
          </a:xfrm>
          <a:prstGeom prst="rect">
            <a:avLst/>
          </a:prstGeom>
        </p:spPr>
        <p:txBody>
          <a:bodyPr/>
          <a:lstStyle>
            <a:lvl1pPr algn="r">
              <a:lnSpc>
                <a:spcPct val="90000"/>
              </a:lnSpc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3ECAF6-2219-4923-BCED-0F2404C7A9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40"/>
          <p:cNvSpPr>
            <a:spLocks noChangeArrowheads="1"/>
          </p:cNvSpPr>
          <p:nvPr userDrawn="1"/>
        </p:nvSpPr>
        <p:spPr bwMode="auto">
          <a:xfrm>
            <a:off x="623888" y="739775"/>
            <a:ext cx="8520112" cy="63500"/>
          </a:xfrm>
          <a:prstGeom prst="rect">
            <a:avLst/>
          </a:prstGeom>
          <a:solidFill>
            <a:srgbClr val="73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endParaRPr lang="ja-JP" altLang="en-US"/>
          </a:p>
        </p:txBody>
      </p:sp>
      <p:sp>
        <p:nvSpPr>
          <p:cNvPr id="8" name="正方形/長方形 67"/>
          <p:cNvSpPr/>
          <p:nvPr userDrawn="1"/>
        </p:nvSpPr>
        <p:spPr bwMode="auto">
          <a:xfrm>
            <a:off x="0" y="739775"/>
            <a:ext cx="1971675" cy="63500"/>
          </a:xfrm>
          <a:prstGeom prst="rect">
            <a:avLst/>
          </a:prstGeom>
          <a:solidFill>
            <a:srgbClr val="FD001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正方形/長方形 68"/>
          <p:cNvSpPr/>
          <p:nvPr userDrawn="1"/>
        </p:nvSpPr>
        <p:spPr bwMode="auto">
          <a:xfrm>
            <a:off x="0" y="739775"/>
            <a:ext cx="985838" cy="63500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8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0" name="グループ化 55"/>
          <p:cNvGrpSpPr>
            <a:grpSpLocks/>
          </p:cNvGrpSpPr>
          <p:nvPr userDrawn="1"/>
        </p:nvGrpSpPr>
        <p:grpSpPr bwMode="auto">
          <a:xfrm>
            <a:off x="7624763" y="203200"/>
            <a:ext cx="1344612" cy="385763"/>
            <a:chOff x="7624763" y="203200"/>
            <a:chExt cx="1344612" cy="385763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8613775" y="207963"/>
              <a:ext cx="192088" cy="180975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8008938" y="207963"/>
              <a:ext cx="195262" cy="180975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8161338" y="207963"/>
              <a:ext cx="230187" cy="180975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8845550" y="207963"/>
              <a:ext cx="47625" cy="180975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7710488" y="207963"/>
              <a:ext cx="193675" cy="180975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942263" y="207963"/>
              <a:ext cx="49212" cy="180975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383588" y="203200"/>
              <a:ext cx="204787" cy="192088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7624763" y="441325"/>
              <a:ext cx="44450" cy="114300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7693025" y="474663"/>
              <a:ext cx="88900" cy="80962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7807325" y="474663"/>
              <a:ext cx="61913" cy="82550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4"/>
            <p:cNvSpPr>
              <a:spLocks noEditPoints="1"/>
            </p:cNvSpPr>
            <p:nvPr/>
          </p:nvSpPr>
          <p:spPr bwMode="auto">
            <a:xfrm>
              <a:off x="7880350" y="474663"/>
              <a:ext cx="92075" cy="114300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7988300" y="474663"/>
              <a:ext cx="36513" cy="80962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8001000" y="441325"/>
              <a:ext cx="26988" cy="23813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8045450" y="474663"/>
              <a:ext cx="69850" cy="80962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33"/>
            <p:cNvSpPr>
              <a:spLocks noEditPoints="1"/>
            </p:cNvSpPr>
            <p:nvPr/>
          </p:nvSpPr>
          <p:spPr bwMode="auto">
            <a:xfrm>
              <a:off x="8124825" y="474663"/>
              <a:ext cx="76200" cy="825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8332788" y="438150"/>
              <a:ext cx="90487" cy="117475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38"/>
            <p:cNvSpPr>
              <a:spLocks noEditPoints="1"/>
            </p:cNvSpPr>
            <p:nvPr/>
          </p:nvSpPr>
          <p:spPr bwMode="auto">
            <a:xfrm>
              <a:off x="8443913" y="474663"/>
              <a:ext cx="77787" cy="82550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8262938" y="452438"/>
              <a:ext cx="60325" cy="104775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43"/>
            <p:cNvSpPr>
              <a:spLocks/>
            </p:cNvSpPr>
            <p:nvPr/>
          </p:nvSpPr>
          <p:spPr bwMode="auto">
            <a:xfrm>
              <a:off x="8575675" y="442913"/>
              <a:ext cx="130175" cy="112712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45"/>
            <p:cNvSpPr>
              <a:spLocks noEditPoints="1"/>
            </p:cNvSpPr>
            <p:nvPr/>
          </p:nvSpPr>
          <p:spPr bwMode="auto">
            <a:xfrm>
              <a:off x="8726488" y="474663"/>
              <a:ext cx="77787" cy="825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8909050" y="452438"/>
              <a:ext cx="60325" cy="104775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50"/>
            <p:cNvSpPr>
              <a:spLocks/>
            </p:cNvSpPr>
            <p:nvPr/>
          </p:nvSpPr>
          <p:spPr bwMode="auto">
            <a:xfrm>
              <a:off x="8805863" y="476250"/>
              <a:ext cx="95250" cy="79375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52"/>
            <p:cNvSpPr>
              <a:spLocks/>
            </p:cNvSpPr>
            <p:nvPr/>
          </p:nvSpPr>
          <p:spPr bwMode="auto">
            <a:xfrm>
              <a:off x="8899525" y="419100"/>
              <a:ext cx="50800" cy="33338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8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4" name="Group 40"/>
          <p:cNvGrpSpPr>
            <a:grpSpLocks/>
          </p:cNvGrpSpPr>
          <p:nvPr userDrawn="1"/>
        </p:nvGrpSpPr>
        <p:grpSpPr bwMode="auto">
          <a:xfrm>
            <a:off x="-12700" y="6483350"/>
            <a:ext cx="2025650" cy="387350"/>
            <a:chOff x="-8" y="4084"/>
            <a:chExt cx="1276" cy="244"/>
          </a:xfrm>
        </p:grpSpPr>
        <p:sp>
          <p:nvSpPr>
            <p:cNvPr id="35" name="Rectangle 115"/>
            <p:cNvSpPr>
              <a:spLocks noChangeArrowheads="1"/>
            </p:cNvSpPr>
            <p:nvPr userDrawn="1"/>
          </p:nvSpPr>
          <p:spPr bwMode="auto">
            <a:xfrm>
              <a:off x="-8" y="4084"/>
              <a:ext cx="240" cy="244"/>
            </a:xfrm>
            <a:prstGeom prst="rect">
              <a:avLst/>
            </a:prstGeom>
            <a:solidFill>
              <a:srgbClr val="58A618"/>
            </a:solidFill>
            <a:ln>
              <a:noFill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/>
            </a:p>
          </p:txBody>
        </p:sp>
        <p:sp>
          <p:nvSpPr>
            <p:cNvPr id="36" name="Rectangle 123"/>
            <p:cNvSpPr>
              <a:spLocks noChangeArrowheads="1"/>
            </p:cNvSpPr>
            <p:nvPr userDrawn="1"/>
          </p:nvSpPr>
          <p:spPr bwMode="auto">
            <a:xfrm>
              <a:off x="232" y="4205"/>
              <a:ext cx="121" cy="123"/>
            </a:xfrm>
            <a:prstGeom prst="rect">
              <a:avLst/>
            </a:prstGeom>
            <a:solidFill>
              <a:srgbClr val="EAAB00"/>
            </a:solidFill>
            <a:ln>
              <a:noFill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/>
            </a:p>
          </p:txBody>
        </p:sp>
        <p:sp>
          <p:nvSpPr>
            <p:cNvPr id="37" name="Rectangle 124"/>
            <p:cNvSpPr>
              <a:spLocks noChangeArrowheads="1"/>
            </p:cNvSpPr>
            <p:nvPr userDrawn="1"/>
          </p:nvSpPr>
          <p:spPr bwMode="auto">
            <a:xfrm>
              <a:off x="353" y="4084"/>
              <a:ext cx="121" cy="123"/>
            </a:xfrm>
            <a:prstGeom prst="rect">
              <a:avLst/>
            </a:prstGeom>
            <a:solidFill>
              <a:srgbClr val="0098C3"/>
            </a:solidFill>
            <a:ln>
              <a:noFill/>
            </a:ln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endParaRPr lang="ja-JP" altLang="en-US"/>
            </a:p>
          </p:txBody>
        </p:sp>
        <p:pic>
          <p:nvPicPr>
            <p:cNvPr id="38" name="Picture 39" descr="humanit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4" y="4158"/>
              <a:ext cx="70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191" y="179482"/>
            <a:ext cx="7227887" cy="4492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9" name="スライド番号プレースホルダ 2"/>
          <p:cNvSpPr>
            <a:spLocks noGrp="1"/>
          </p:cNvSpPr>
          <p:nvPr userDrawn="1">
            <p:ph type="sldNum" sz="quarter" idx="10"/>
          </p:nvPr>
        </p:nvSpPr>
        <p:spPr>
          <a:xfrm>
            <a:off x="8604250" y="6545263"/>
            <a:ext cx="488950" cy="304800"/>
          </a:xfrm>
          <a:prstGeom prst="rect">
            <a:avLst/>
          </a:prstGeom>
        </p:spPr>
        <p:txBody>
          <a:bodyPr/>
          <a:lstStyle>
            <a:lvl1pPr algn="r">
              <a:lnSpc>
                <a:spcPct val="90000"/>
              </a:lnSpc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120647-D1AB-4EA8-8372-BEAEF8285B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0" name="Text Box 13"/>
          <p:cNvSpPr txBox="1">
            <a:spLocks noChangeArrowheads="1"/>
          </p:cNvSpPr>
          <p:nvPr userDrawn="1"/>
        </p:nvSpPr>
        <p:spPr bwMode="auto">
          <a:xfrm>
            <a:off x="5999784" y="6599238"/>
            <a:ext cx="2693366" cy="2169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en-US" altLang="ja-JP" sz="900" dirty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© Hitachi Systems, Ltd. 2020. All rights reserved.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ea60_010_030_dmac [更新済み]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2916238"/>
            <a:ext cx="35718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2" r:id="rId3"/>
    <p:sldLayoutId id="2147483655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Tw Cen MT" pitchFamily="34" charset="0"/>
          <a:ea typeface="HGPｺﾞｼｯｸE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Tw Cen MT" pitchFamily="34" charset="0"/>
          <a:ea typeface="HGPｺﾞｼｯｸE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Tw Cen MT" pitchFamily="34" charset="0"/>
          <a:ea typeface="HGPｺﾞｼｯｸE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Tw Cen MT" pitchFamily="34" charset="0"/>
          <a:ea typeface="HGPｺﾞｼｯｸE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スライド番号プレースホルダ 2"/>
          <p:cNvSpPr txBox="1">
            <a:spLocks/>
          </p:cNvSpPr>
          <p:nvPr/>
        </p:nvSpPr>
        <p:spPr bwMode="auto">
          <a:xfrm>
            <a:off x="8756637" y="6545263"/>
            <a:ext cx="296876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fld id="{6221085A-C1C7-441C-8772-F6AFA375F418}" type="slidenum">
              <a:rPr lang="en-US" altLang="ja-JP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 algn="r">
                <a:lnSpc>
                  <a:spcPct val="90000"/>
                </a:lnSpc>
              </a:pPr>
              <a:t>0</a:t>
            </a:fld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3086" y="950838"/>
            <a:ext cx="9046193" cy="646331"/>
          </a:xfrm>
          <a:prstGeom prst="rect">
            <a:avLst/>
          </a:prstGeom>
          <a:noFill/>
          <a:ln w="3175" cap="rnd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住民サービスの向上、職員様負担軽減を目指し、窓口業務や問合せ業務に関するアプリを作成し、住民</a:t>
            </a:r>
            <a:r>
              <a:rPr lang="ja-JP" altLang="en-US" sz="1800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のスマートフォンやタブレットから利用・申請してもらう仕組みを検討します。</a:t>
            </a:r>
            <a:endParaRPr lang="en-US" altLang="ja-JP" sz="1800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1C724A7D-AA98-4A4D-8FEA-E0354F94F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6" y="1661794"/>
            <a:ext cx="2000154" cy="369332"/>
          </a:xfrm>
          <a:prstGeom prst="rect">
            <a:avLst/>
          </a:prstGeom>
          <a:noFill/>
          <a:ln w="3175" cap="rnd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□目指す姿</a:t>
            </a: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タイトル 16">
            <a:extLst>
              <a:ext uri="{FF2B5EF4-FFF2-40B4-BE49-F238E27FC236}">
                <a16:creationId xmlns:a16="http://schemas.microsoft.com/office/drawing/2014/main" id="{40D1AE51-2A54-4EB1-ACD8-ECA2AF1C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sz="1800" dirty="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問１</a:t>
            </a:r>
            <a:endParaRPr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8EF7B0E-8E03-4DDE-B3BA-C0E340E1432C}"/>
              </a:ext>
            </a:extLst>
          </p:cNvPr>
          <p:cNvSpPr/>
          <p:nvPr/>
        </p:nvSpPr>
        <p:spPr bwMode="auto">
          <a:xfrm>
            <a:off x="2985158" y="3937610"/>
            <a:ext cx="2862627" cy="19343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lang="ja-JP" altLang="en-US" sz="1662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9883D4C-883E-4B24-8C56-0275A22B525D}"/>
              </a:ext>
            </a:extLst>
          </p:cNvPr>
          <p:cNvSpPr/>
          <p:nvPr/>
        </p:nvSpPr>
        <p:spPr>
          <a:xfrm>
            <a:off x="2987528" y="3688504"/>
            <a:ext cx="2862627" cy="2361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92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庁舎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8D800DC-02D7-4898-A587-1873CC3D113A}"/>
              </a:ext>
            </a:extLst>
          </p:cNvPr>
          <p:cNvSpPr/>
          <p:nvPr/>
        </p:nvSpPr>
        <p:spPr>
          <a:xfrm>
            <a:off x="593257" y="3739171"/>
            <a:ext cx="2131738" cy="1863125"/>
          </a:xfrm>
          <a:prstGeom prst="rect">
            <a:avLst/>
          </a:prstGeom>
          <a:solidFill>
            <a:srgbClr val="EAF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2400">
              <a:solidFill>
                <a:prstClr val="white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7738EEB-50C7-4F3C-B098-576E1221E00D}"/>
              </a:ext>
            </a:extLst>
          </p:cNvPr>
          <p:cNvSpPr/>
          <p:nvPr/>
        </p:nvSpPr>
        <p:spPr>
          <a:xfrm>
            <a:off x="593257" y="3723229"/>
            <a:ext cx="2131738" cy="236138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92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自宅で手続き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7FE83865-0834-449C-8B9E-617749B9B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88" y="3457977"/>
            <a:ext cx="543107" cy="530193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9658657-03BD-444C-8F07-7D5842422D62}"/>
              </a:ext>
            </a:extLst>
          </p:cNvPr>
          <p:cNvSpPr txBox="1"/>
          <p:nvPr/>
        </p:nvSpPr>
        <p:spPr>
          <a:xfrm>
            <a:off x="598975" y="4007169"/>
            <a:ext cx="1452422" cy="21494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noAutofit/>
          </a:bodyPr>
          <a:lstStyle>
            <a:defPPr>
              <a:defRPr lang="ja-JP"/>
            </a:defPPr>
            <a:lvl1pPr>
              <a:defRPr sz="16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sz="1108" dirty="0">
                <a:solidFill>
                  <a:schemeClr val="tx1"/>
                </a:solidFill>
              </a:rPr>
              <a:t>①</a:t>
            </a:r>
            <a:r>
              <a:rPr lang="en-US" altLang="ja-JP" sz="1108" dirty="0">
                <a:solidFill>
                  <a:schemeClr val="tx1"/>
                </a:solidFill>
              </a:rPr>
              <a:t>Web</a:t>
            </a:r>
            <a:r>
              <a:rPr lang="ja-JP" altLang="en-US" sz="1108" dirty="0">
                <a:solidFill>
                  <a:schemeClr val="tx1"/>
                </a:solidFill>
              </a:rPr>
              <a:t>から入力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788BDBB-FC17-4FA3-8F89-8242EFC2B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42" y="4191290"/>
            <a:ext cx="532752" cy="763674"/>
          </a:xfrm>
          <a:prstGeom prst="rect">
            <a:avLst/>
          </a:prstGeom>
        </p:spPr>
      </p:pic>
      <p:sp>
        <p:nvSpPr>
          <p:cNvPr id="29" name="四角形吹き出し 182">
            <a:extLst>
              <a:ext uri="{FF2B5EF4-FFF2-40B4-BE49-F238E27FC236}">
                <a16:creationId xmlns:a16="http://schemas.microsoft.com/office/drawing/2014/main" id="{9CE4D973-6659-48A8-92C8-41ABED3327CE}"/>
              </a:ext>
            </a:extLst>
          </p:cNvPr>
          <p:cNvSpPr/>
          <p:nvPr/>
        </p:nvSpPr>
        <p:spPr>
          <a:xfrm>
            <a:off x="1128740" y="4305670"/>
            <a:ext cx="704583" cy="1164727"/>
          </a:xfrm>
          <a:prstGeom prst="wedgeRectCallout">
            <a:avLst>
              <a:gd name="adj1" fmla="val -56649"/>
              <a:gd name="adj2" fmla="val -1976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AA7F18F-D6F0-4937-BD84-76B299F1B0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325" t="35227" r="34536" b="10468"/>
          <a:stretch/>
        </p:blipFill>
        <p:spPr>
          <a:xfrm>
            <a:off x="1191364" y="4365245"/>
            <a:ext cx="582219" cy="105003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01F5756-7448-41CF-862A-F1DA574D639E}"/>
              </a:ext>
            </a:extLst>
          </p:cNvPr>
          <p:cNvSpPr txBox="1"/>
          <p:nvPr/>
        </p:nvSpPr>
        <p:spPr>
          <a:xfrm>
            <a:off x="678849" y="4970906"/>
            <a:ext cx="437356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住民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CD771C4C-9CC7-4482-ABDF-98FFF47B5282}"/>
              </a:ext>
            </a:extLst>
          </p:cNvPr>
          <p:cNvSpPr/>
          <p:nvPr/>
        </p:nvSpPr>
        <p:spPr bwMode="auto">
          <a:xfrm>
            <a:off x="2787617" y="5326176"/>
            <a:ext cx="1900361" cy="479422"/>
          </a:xfrm>
          <a:prstGeom prst="round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ja-JP" altLang="en-US" sz="1108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・オンラインで申請</a:t>
            </a:r>
            <a:endParaRPr lang="en-US" altLang="ja-JP" sz="1108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8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・来庁不要（</a:t>
            </a:r>
            <a:r>
              <a:rPr lang="en-US" altLang="ja-JP" sz="1108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Step2</a:t>
            </a:r>
            <a:r>
              <a:rPr lang="ja-JP" altLang="en-US" sz="1108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108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151035A1-5242-4822-979D-9BF382750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9329" y="4410425"/>
            <a:ext cx="648686" cy="752049"/>
          </a:xfrm>
          <a:prstGeom prst="rect">
            <a:avLst/>
          </a:prstGeom>
        </p:spPr>
      </p:pic>
      <p:sp>
        <p:nvSpPr>
          <p:cNvPr id="34" name="角丸四角形 30">
            <a:extLst>
              <a:ext uri="{FF2B5EF4-FFF2-40B4-BE49-F238E27FC236}">
                <a16:creationId xmlns:a16="http://schemas.microsoft.com/office/drawing/2014/main" id="{59905794-93E5-4762-B41E-727286240B49}"/>
              </a:ext>
            </a:extLst>
          </p:cNvPr>
          <p:cNvSpPr/>
          <p:nvPr/>
        </p:nvSpPr>
        <p:spPr bwMode="auto">
          <a:xfrm>
            <a:off x="1765622" y="5130838"/>
            <a:ext cx="1032746" cy="340636"/>
          </a:xfrm>
          <a:prstGeom prst="roundRect">
            <a:avLst/>
          </a:prstGeom>
          <a:noFill/>
          <a:ln w="28575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ja-JP" altLang="en-US" sz="1108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③受理</a:t>
            </a:r>
          </a:p>
        </p:txBody>
      </p:sp>
      <p:pic>
        <p:nvPicPr>
          <p:cNvPr id="35" name="Picture 2" descr="\\global.hitachi.net\GUVPCRootO$\GUJPVP195113100-20012845\MyDocument\デスクトップ\computer_ol.png">
            <a:extLst>
              <a:ext uri="{FF2B5EF4-FFF2-40B4-BE49-F238E27FC236}">
                <a16:creationId xmlns:a16="http://schemas.microsoft.com/office/drawing/2014/main" id="{6B9511D2-9146-4F44-8770-95AE8737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1198" y="4188387"/>
            <a:ext cx="898111" cy="81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矢印: 左右 35">
            <a:extLst>
              <a:ext uri="{FF2B5EF4-FFF2-40B4-BE49-F238E27FC236}">
                <a16:creationId xmlns:a16="http://schemas.microsoft.com/office/drawing/2014/main" id="{B2F22EC7-78B8-4492-A2FA-C3B406F9F1B8}"/>
              </a:ext>
            </a:extLst>
          </p:cNvPr>
          <p:cNvSpPr/>
          <p:nvPr/>
        </p:nvSpPr>
        <p:spPr bwMode="auto">
          <a:xfrm>
            <a:off x="2551200" y="4590266"/>
            <a:ext cx="647730" cy="316956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lang="ja-JP" altLang="en-US" sz="1662">
              <a:solidFill>
                <a:schemeClr val="tx1"/>
              </a:solidFill>
            </a:endParaRPr>
          </a:p>
        </p:txBody>
      </p:sp>
      <p:sp>
        <p:nvSpPr>
          <p:cNvPr id="37" name="角丸四角形 30">
            <a:extLst>
              <a:ext uri="{FF2B5EF4-FFF2-40B4-BE49-F238E27FC236}">
                <a16:creationId xmlns:a16="http://schemas.microsoft.com/office/drawing/2014/main" id="{198463DA-0104-4BAD-8E59-F9DA4AF1436F}"/>
              </a:ext>
            </a:extLst>
          </p:cNvPr>
          <p:cNvSpPr/>
          <p:nvPr/>
        </p:nvSpPr>
        <p:spPr bwMode="auto">
          <a:xfrm>
            <a:off x="3161927" y="3981813"/>
            <a:ext cx="1032746" cy="340636"/>
          </a:xfrm>
          <a:prstGeom prst="roundRect">
            <a:avLst/>
          </a:prstGeom>
          <a:noFill/>
          <a:ln w="28575"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ja-JP" altLang="en-US" sz="1108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②受付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8E50E6B-7DBC-47FC-9DFF-C2B9B5E2ABF7}"/>
              </a:ext>
            </a:extLst>
          </p:cNvPr>
          <p:cNvSpPr txBox="1"/>
          <p:nvPr/>
        </p:nvSpPr>
        <p:spPr>
          <a:xfrm>
            <a:off x="3550830" y="5007001"/>
            <a:ext cx="437356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職員</a:t>
            </a:r>
          </a:p>
        </p:txBody>
      </p:sp>
      <p:pic>
        <p:nvPicPr>
          <p:cNvPr id="39" name="図 38" descr="モニター, 座る, 電話, ホワイト が含まれている画像&#10;&#10;自動的に生成された説明">
            <a:extLst>
              <a:ext uri="{FF2B5EF4-FFF2-40B4-BE49-F238E27FC236}">
                <a16:creationId xmlns:a16="http://schemas.microsoft.com/office/drawing/2014/main" id="{BA4793F4-C7C2-4E0B-B508-E8D730E358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0256" y="4558207"/>
            <a:ext cx="564702" cy="698029"/>
          </a:xfrm>
          <a:prstGeom prst="rect">
            <a:avLst/>
          </a:prstGeom>
        </p:spPr>
      </p:pic>
      <p:sp>
        <p:nvSpPr>
          <p:cNvPr id="40" name="フローチャート: 磁気ディスク 39">
            <a:extLst>
              <a:ext uri="{FF2B5EF4-FFF2-40B4-BE49-F238E27FC236}">
                <a16:creationId xmlns:a16="http://schemas.microsoft.com/office/drawing/2014/main" id="{5DD8113F-9C8C-4C65-9776-42FD76CF1445}"/>
              </a:ext>
            </a:extLst>
          </p:cNvPr>
          <p:cNvSpPr/>
          <p:nvPr/>
        </p:nvSpPr>
        <p:spPr bwMode="auto">
          <a:xfrm>
            <a:off x="4839155" y="4724683"/>
            <a:ext cx="511890" cy="374634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lang="ja-JP" altLang="en-US" sz="1662">
              <a:solidFill>
                <a:schemeClr val="tx1"/>
              </a:solidFill>
            </a:endParaRPr>
          </a:p>
        </p:txBody>
      </p:sp>
      <p:pic>
        <p:nvPicPr>
          <p:cNvPr id="41" name="Picture 4" descr="\\jp.hitachi-systems.com\share2\自事\Ｊ推本\Ｊ公Ｍ\82_ブランド\Logo\adworld_logo_only_RGB=26.png">
            <a:extLst>
              <a:ext uri="{FF2B5EF4-FFF2-40B4-BE49-F238E27FC236}">
                <a16:creationId xmlns:a16="http://schemas.microsoft.com/office/drawing/2014/main" id="{B2AB0D13-6E8D-40DE-BF44-DBA63EB8F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57" y="4909803"/>
            <a:ext cx="465774" cy="7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11">
            <a:extLst>
              <a:ext uri="{FF2B5EF4-FFF2-40B4-BE49-F238E27FC236}">
                <a16:creationId xmlns:a16="http://schemas.microsoft.com/office/drawing/2014/main" id="{30642FD9-14D8-4223-8D03-968DB0B1D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03" y="3457977"/>
            <a:ext cx="746399" cy="39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19DC2AE-B410-49FD-8687-49FC8792965D}"/>
              </a:ext>
            </a:extLst>
          </p:cNvPr>
          <p:cNvSpPr txBox="1"/>
          <p:nvPr/>
        </p:nvSpPr>
        <p:spPr>
          <a:xfrm>
            <a:off x="4427016" y="4390677"/>
            <a:ext cx="1297194" cy="23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23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住民情報システム</a:t>
            </a:r>
          </a:p>
        </p:txBody>
      </p:sp>
      <p:sp>
        <p:nvSpPr>
          <p:cNvPr id="44" name="矢印: 左右 77">
            <a:extLst>
              <a:ext uri="{FF2B5EF4-FFF2-40B4-BE49-F238E27FC236}">
                <a16:creationId xmlns:a16="http://schemas.microsoft.com/office/drawing/2014/main" id="{434EEECF-82E9-41B8-AF18-9F54B6D4B524}"/>
              </a:ext>
            </a:extLst>
          </p:cNvPr>
          <p:cNvSpPr/>
          <p:nvPr/>
        </p:nvSpPr>
        <p:spPr bwMode="auto">
          <a:xfrm>
            <a:off x="3959867" y="4907199"/>
            <a:ext cx="578351" cy="261947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lang="ja-JP" altLang="en-US" sz="1662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84B39BE2-77C2-4D74-A280-9056601B47C1}"/>
              </a:ext>
            </a:extLst>
          </p:cNvPr>
          <p:cNvSpPr/>
          <p:nvPr/>
        </p:nvSpPr>
        <p:spPr>
          <a:xfrm>
            <a:off x="290131" y="2071689"/>
            <a:ext cx="8833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16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Courier New" panose="02070309020205020404" pitchFamily="49" charset="0"/>
              </a:rPr>
              <a:t>Step1</a:t>
            </a:r>
            <a:r>
              <a:rPr lang="ja-JP" altLang="en-US" sz="16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Courier New" panose="02070309020205020404" pitchFamily="49" charset="0"/>
              </a:rPr>
              <a:t>：「</a:t>
            </a:r>
            <a:r>
              <a:rPr lang="ja-JP" altLang="ja-JP" sz="16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Courier New" panose="02070309020205020404" pitchFamily="49" charset="0"/>
              </a:rPr>
              <a:t>書かない窓口</a:t>
            </a:r>
            <a:r>
              <a:rPr lang="ja-JP" altLang="en-US" sz="16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Courier New" panose="02070309020205020404" pitchFamily="49" charset="0"/>
              </a:rPr>
              <a:t>」として、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来庁型の証明書の請求書</a:t>
            </a:r>
            <a:r>
              <a: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コード化をサポート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30E7E7EF-6CCB-4C4C-B63B-27A512D37AE0}"/>
              </a:ext>
            </a:extLst>
          </p:cNvPr>
          <p:cNvSpPr/>
          <p:nvPr/>
        </p:nvSpPr>
        <p:spPr>
          <a:xfrm>
            <a:off x="290283" y="2401682"/>
            <a:ext cx="8191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16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Courier New" panose="02070309020205020404" pitchFamily="49" charset="0"/>
              </a:rPr>
              <a:t>Step2</a:t>
            </a:r>
            <a:r>
              <a:rPr lang="ja-JP" altLang="en-US" sz="16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Courier New" panose="02070309020205020404" pitchFamily="49" charset="0"/>
              </a:rPr>
              <a:t>：オンラインで申請を行い、「行かない窓口」を実現</a:t>
            </a:r>
            <a:endParaRPr lang="ja-JP" altLang="en-U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18886DE3-C5E1-4574-B3B6-FA38CEF70571}"/>
              </a:ext>
            </a:extLst>
          </p:cNvPr>
          <p:cNvGrpSpPr/>
          <p:nvPr/>
        </p:nvGrpSpPr>
        <p:grpSpPr>
          <a:xfrm>
            <a:off x="717421" y="5415288"/>
            <a:ext cx="723936" cy="605768"/>
            <a:chOff x="1277184" y="5184268"/>
            <a:chExt cx="940678" cy="787128"/>
          </a:xfrm>
        </p:grpSpPr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DAD7B34D-0EB4-4DDB-A8D5-7785A49DBE56}"/>
                </a:ext>
              </a:extLst>
            </p:cNvPr>
            <p:cNvSpPr/>
            <p:nvPr/>
          </p:nvSpPr>
          <p:spPr>
            <a:xfrm>
              <a:off x="1292554" y="5184268"/>
              <a:ext cx="864000" cy="785174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1pPr>
              <a:lvl2pPr marL="477263" indent="1663"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2pPr>
              <a:lvl3pPr marL="956188" indent="1663"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3pPr>
              <a:lvl4pPr marL="1435114" indent="1663"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4pPr>
              <a:lvl5pPr marL="1914039" indent="1663"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5pPr>
              <a:lvl6pPr marL="2394629" algn="l" defTabSz="957851" rtl="0" eaLnBrk="1" latinLnBrk="0" hangingPunct="1"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6pPr>
              <a:lvl7pPr marL="2873554" algn="l" defTabSz="957851" rtl="0" eaLnBrk="1" latinLnBrk="0" hangingPunct="1"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7pPr>
              <a:lvl8pPr marL="3352478" algn="l" defTabSz="957851" rtl="0" eaLnBrk="1" latinLnBrk="0" hangingPunct="1"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8pPr>
              <a:lvl9pPr marL="3831404" algn="l" defTabSz="957851" rtl="0" eaLnBrk="1" latinLnBrk="0" hangingPunct="1"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9pPr>
            </a:lstStyle>
            <a:p>
              <a:pPr defTabSz="844083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015" b="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19633363-4CD4-49F3-9A21-B944720F1E03}"/>
                </a:ext>
              </a:extLst>
            </p:cNvPr>
            <p:cNvSpPr/>
            <p:nvPr/>
          </p:nvSpPr>
          <p:spPr>
            <a:xfrm>
              <a:off x="1277184" y="5303527"/>
              <a:ext cx="940678" cy="6678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1pPr>
              <a:lvl2pPr marL="477263" indent="1663"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2pPr>
              <a:lvl3pPr marL="956188" indent="1663"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3pPr>
              <a:lvl4pPr marL="1435114" indent="1663"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4pPr>
              <a:lvl5pPr marL="1914039" indent="1663"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5pPr>
              <a:lvl6pPr marL="2394629" algn="l" defTabSz="957851" rtl="0" eaLnBrk="1" latinLnBrk="0" hangingPunct="1"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6pPr>
              <a:lvl7pPr marL="2873554" algn="l" defTabSz="957851" rtl="0" eaLnBrk="1" latinLnBrk="0" hangingPunct="1"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7pPr>
              <a:lvl8pPr marL="3352478" algn="l" defTabSz="957851" rtl="0" eaLnBrk="1" latinLnBrk="0" hangingPunct="1"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8pPr>
              <a:lvl9pPr marL="3831404" algn="l" defTabSz="957851" rtl="0" eaLnBrk="1" latinLnBrk="0" hangingPunct="1"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9pPr>
            </a:lstStyle>
            <a:p>
              <a:pPr algn="ctr" defTabSz="844083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015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Step1</a:t>
              </a:r>
            </a:p>
            <a:p>
              <a:pPr algn="ctr" defTabSz="844083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015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書かない</a:t>
              </a:r>
              <a:endParaRPr kumimoji="0" lang="en-US" altLang="ja-JP" sz="1015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 defTabSz="844083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015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窓口</a:t>
              </a:r>
              <a:endParaRPr kumimoji="0" lang="en-US" altLang="ja-JP" sz="1015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D61D45B7-0C9C-48A2-A455-B1B8CC416C94}"/>
              </a:ext>
            </a:extLst>
          </p:cNvPr>
          <p:cNvGrpSpPr/>
          <p:nvPr/>
        </p:nvGrpSpPr>
        <p:grpSpPr>
          <a:xfrm>
            <a:off x="1830421" y="5415290"/>
            <a:ext cx="723936" cy="611133"/>
            <a:chOff x="1277321" y="5184268"/>
            <a:chExt cx="940678" cy="794099"/>
          </a:xfrm>
        </p:grpSpPr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3A33DA3B-8AB4-4B53-A05B-583054CE7EE8}"/>
                </a:ext>
              </a:extLst>
            </p:cNvPr>
            <p:cNvSpPr/>
            <p:nvPr/>
          </p:nvSpPr>
          <p:spPr>
            <a:xfrm>
              <a:off x="1292554" y="5184268"/>
              <a:ext cx="864000" cy="785174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1pPr>
              <a:lvl2pPr marL="477263" indent="1663"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2pPr>
              <a:lvl3pPr marL="956188" indent="1663"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3pPr>
              <a:lvl4pPr marL="1435114" indent="1663"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4pPr>
              <a:lvl5pPr marL="1914039" indent="1663"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5pPr>
              <a:lvl6pPr marL="2394629" algn="l" defTabSz="957851" rtl="0" eaLnBrk="1" latinLnBrk="0" hangingPunct="1"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6pPr>
              <a:lvl7pPr marL="2873554" algn="l" defTabSz="957851" rtl="0" eaLnBrk="1" latinLnBrk="0" hangingPunct="1"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7pPr>
              <a:lvl8pPr marL="3352478" algn="l" defTabSz="957851" rtl="0" eaLnBrk="1" latinLnBrk="0" hangingPunct="1"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8pPr>
              <a:lvl9pPr marL="3831404" algn="l" defTabSz="957851" rtl="0" eaLnBrk="1" latinLnBrk="0" hangingPunct="1"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9pPr>
            </a:lstStyle>
            <a:p>
              <a:pPr defTabSz="844083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015" b="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338B385-A93C-4BD3-B8E5-9AD50C56D8F5}"/>
                </a:ext>
              </a:extLst>
            </p:cNvPr>
            <p:cNvSpPr/>
            <p:nvPr/>
          </p:nvSpPr>
          <p:spPr>
            <a:xfrm>
              <a:off x="1277321" y="5305415"/>
              <a:ext cx="940678" cy="6729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1pPr>
              <a:lvl2pPr marL="477263" indent="1663"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2pPr>
              <a:lvl3pPr marL="956188" indent="1663"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3pPr>
              <a:lvl4pPr marL="1435114" indent="1663"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4pPr>
              <a:lvl5pPr marL="1914039" indent="1663" algn="l" rtl="0" fontAlgn="base">
                <a:spcBef>
                  <a:spcPct val="0"/>
                </a:spcBef>
                <a:spcAft>
                  <a:spcPct val="0"/>
                </a:spcAft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5pPr>
              <a:lvl6pPr marL="2394629" algn="l" defTabSz="957851" rtl="0" eaLnBrk="1" latinLnBrk="0" hangingPunct="1"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6pPr>
              <a:lvl7pPr marL="2873554" algn="l" defTabSz="957851" rtl="0" eaLnBrk="1" latinLnBrk="0" hangingPunct="1"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7pPr>
              <a:lvl8pPr marL="3352478" algn="l" defTabSz="957851" rtl="0" eaLnBrk="1" latinLnBrk="0" hangingPunct="1"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8pPr>
              <a:lvl9pPr marL="3831404" algn="l" defTabSz="957851" rtl="0" eaLnBrk="1" latinLnBrk="0" hangingPunct="1">
                <a:defRPr kumimoji="1" sz="2095" b="1" kern="1200">
                  <a:solidFill>
                    <a:schemeClr val="tx2"/>
                  </a:solidFill>
                  <a:latin typeface="ＭＳ Ｐゴシック" pitchFamily="50" charset="-128"/>
                  <a:ea typeface="ＭＳ Ｐゴシック" pitchFamily="50" charset="-128"/>
                  <a:cs typeface="+mn-cs"/>
                </a:defRPr>
              </a:lvl9pPr>
            </a:lstStyle>
            <a:p>
              <a:pPr algn="ctr" defTabSz="844083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015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Step2</a:t>
              </a:r>
            </a:p>
            <a:p>
              <a:pPr algn="ctr" defTabSz="844083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015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行かない窓口</a:t>
              </a:r>
              <a:endParaRPr kumimoji="0" lang="en-US" altLang="ja-JP" sz="1015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56" name="矢印: 右 55">
            <a:extLst>
              <a:ext uri="{FF2B5EF4-FFF2-40B4-BE49-F238E27FC236}">
                <a16:creationId xmlns:a16="http://schemas.microsoft.com/office/drawing/2014/main" id="{E78141C4-5E6A-4E3D-B2FF-FC8C3BA1687C}"/>
              </a:ext>
            </a:extLst>
          </p:cNvPr>
          <p:cNvSpPr/>
          <p:nvPr/>
        </p:nvSpPr>
        <p:spPr bwMode="auto">
          <a:xfrm>
            <a:off x="1444379" y="5532645"/>
            <a:ext cx="349574" cy="39357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lang="ja-JP" altLang="en-US" sz="1662">
              <a:solidFill>
                <a:schemeClr val="tx1"/>
              </a:solidFill>
            </a:endParaRP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F08CA20E-54AA-4034-87D0-D2009B3BB907}"/>
              </a:ext>
            </a:extLst>
          </p:cNvPr>
          <p:cNvSpPr/>
          <p:nvPr/>
        </p:nvSpPr>
        <p:spPr bwMode="auto">
          <a:xfrm>
            <a:off x="297043" y="2040157"/>
            <a:ext cx="7948320" cy="335373"/>
          </a:xfrm>
          <a:prstGeom prst="round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endParaRPr kumimoji="1" lang="ja-JP" altLang="en-US" sz="18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B6BF22-869B-46D1-8DAB-41FE1A7E5656}"/>
              </a:ext>
            </a:extLst>
          </p:cNvPr>
          <p:cNvSpPr/>
          <p:nvPr/>
        </p:nvSpPr>
        <p:spPr bwMode="auto">
          <a:xfrm>
            <a:off x="1210401" y="4523917"/>
            <a:ext cx="553675" cy="8291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証明書</a:t>
            </a:r>
            <a:endParaRPr kumimoji="1"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  <a:endParaRPr kumimoji="1" lang="ja-JP" alt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72F67B-4392-4862-B2E5-03C0F1E4D369}"/>
              </a:ext>
            </a:extLst>
          </p:cNvPr>
          <p:cNvSpPr txBox="1"/>
          <p:nvPr/>
        </p:nvSpPr>
        <p:spPr>
          <a:xfrm>
            <a:off x="446239" y="3067306"/>
            <a:ext cx="2459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□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Step2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の実現イメージ</a:t>
            </a:r>
          </a:p>
        </p:txBody>
      </p:sp>
    </p:spTree>
    <p:extLst>
      <p:ext uri="{BB962C8B-B14F-4D97-AF65-F5344CB8AC3E}">
        <p14:creationId xmlns:p14="http://schemas.microsoft.com/office/powerpoint/2010/main" val="1789083374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デザート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>
          <a:solidFill>
            <a:schemeClr val="tx1"/>
          </a:solidFill>
          <a:miter lim="800000"/>
          <a:headEnd/>
          <a:tailEnd/>
        </a:ln>
        <a:effectLst/>
      </a:spPr>
      <a:bodyPr wrap="none" rtlCol="0" anchor="ctr" anchorCtr="0">
        <a:noAutofit/>
      </a:bodyPr>
      <a:lstStyle>
        <a:defPPr algn="ctr">
          <a:defRPr kumimoji="1" sz="1800" dirty="0"/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kumimoji="1" sz="2200" dirty="0"/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2F20BE3DE623C4B8232CFAB328B9E8F" ma:contentTypeVersion="0" ma:contentTypeDescription="新しいドキュメントを作成します。" ma:contentTypeScope="" ma:versionID="2825eb625037c2e5c0a886abbdcbfbd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3fc15230516dd5e85220f060eed4ba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B87720-6F51-4F95-B349-494A1A0D2F0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B7AD32B-6856-4242-955F-A491D2CAFF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F58FF7-3AC7-4073-9FEC-675AD6201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9169</TotalTime>
  <Words>120</Words>
  <Application>Microsoft Office PowerPoint</Application>
  <PresentationFormat>画面に合わせる (4:3)</PresentationFormat>
  <Paragraphs>26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HGPｺﾞｼｯｸE</vt:lpstr>
      <vt:lpstr>HGP創英角ｺﾞｼｯｸUB</vt:lpstr>
      <vt:lpstr>Meiryo UI</vt:lpstr>
      <vt:lpstr>メイリオ</vt:lpstr>
      <vt:lpstr>Arial</vt:lpstr>
      <vt:lpstr>Times New Roman</vt:lpstr>
      <vt:lpstr>Tw Cen MT</vt:lpstr>
      <vt:lpstr>標準デザイン</vt:lpstr>
      <vt:lpstr>問１</vt:lpstr>
    </vt:vector>
  </TitlesOfParts>
  <Company>(株)日立製作所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ここにテーマ名を入力してください</dc:title>
  <dc:subject>HIGIS テンプレート</dc:subject>
  <dc:creator>(株)日立製作所　ブランド・コミュニケーション本部／デザイン本部</dc:creator>
  <cp:lastModifiedBy>鈴木教代 / Suzuki，Michiyo</cp:lastModifiedBy>
  <cp:revision>722</cp:revision>
  <cp:lastPrinted>2018-07-25T13:32:10Z</cp:lastPrinted>
  <dcterms:created xsi:type="dcterms:W3CDTF">2004-05-26T10:25:15Z</dcterms:created>
  <dcterms:modified xsi:type="dcterms:W3CDTF">2020-12-10T05:51:57Z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0x01010032F20BE3DE623C4B8232CFAB328B9E8F</vt:lpwstr>
  </property>
</Properties>
</file>